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9.2025%20&#1075;\&#1090;&#1072;&#1073;.%20&#1080;%20&#1076;&#1080;&#1072;&#1075;&#1088;&#1072;&#1084;&#1084;&#1099;%20&#1085;&#1072;%2001.09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01.09.2025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17986554333966E-2"/>
                  <c:y val="-1.8773129921259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01.09.2025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01.09.2025 г'!$C$7:$C$8</c:f>
              <c:numCache>
                <c:formatCode>0.0</c:formatCode>
                <c:ptCount val="2"/>
                <c:pt idx="0" formatCode="General">
                  <c:v>744.4</c:v>
                </c:pt>
                <c:pt idx="1">
                  <c:v>491.8</c:v>
                </c:pt>
              </c:numCache>
            </c:numRef>
          </c:val>
        </c:ser>
        <c:ser>
          <c:idx val="1"/>
          <c:order val="1"/>
          <c:tx>
            <c:strRef>
              <c:f>'табл. бюд. на 01.09.2025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108122287583847E-2"/>
                  <c:y val="-2.0859744094488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01.09.2025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01.09.2025 г'!$D$7:$D$8</c:f>
              <c:numCache>
                <c:formatCode>General</c:formatCode>
                <c:ptCount val="2"/>
                <c:pt idx="0">
                  <c:v>758.1</c:v>
                </c:pt>
                <c:pt idx="1">
                  <c:v>481.9</c:v>
                </c:pt>
              </c:numCache>
            </c:numRef>
          </c:val>
        </c:ser>
        <c:ser>
          <c:idx val="2"/>
          <c:order val="2"/>
          <c:tx>
            <c:strRef>
              <c:f>'табл. бюд. на 01.09.2025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01.09.2025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01.09.2025 г'!$E$7:$E$8</c:f>
              <c:numCache>
                <c:formatCode>General</c:formatCode>
                <c:ptCount val="2"/>
                <c:pt idx="0">
                  <c:v>-13.700000000000045</c:v>
                </c:pt>
                <c:pt idx="1">
                  <c:v>9.9000000000000341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222592"/>
        <c:axId val="32853376"/>
        <c:axId val="0"/>
      </c:bar3DChart>
      <c:catAx>
        <c:axId val="32222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32853376"/>
        <c:crosses val="autoZero"/>
        <c:auto val="1"/>
        <c:lblAlgn val="ctr"/>
        <c:lblOffset val="100"/>
        <c:noMultiLvlLbl val="0"/>
      </c:catAx>
      <c:valAx>
        <c:axId val="32853376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2222592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01.09.2025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028457"/>
              </p:ext>
            </p:extLst>
          </p:nvPr>
        </p:nvGraphicFramePr>
        <p:xfrm>
          <a:off x="0" y="116632"/>
          <a:ext cx="9036497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822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9</cp:revision>
  <dcterms:created xsi:type="dcterms:W3CDTF">2023-04-13T07:39:25Z</dcterms:created>
  <dcterms:modified xsi:type="dcterms:W3CDTF">2025-09-19T11:39:16Z</dcterms:modified>
</cp:coreProperties>
</file>